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22D6D-EE80-4C08-A3A2-89C9B8A9CCCA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F3558F-71E6-42C8-B8D3-0CB04A0433C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Функции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общения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8B72C-5994-4759-BCA1-204C741CE909}" type="parTrans" cxnId="{92618BBB-BCA2-4B2E-B143-EFD967F961D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77DFD-C107-411A-8486-1034D133AD19}" type="sibTrans" cxnId="{92618BBB-BCA2-4B2E-B143-EFD967F961D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F2369-85E1-4626-BB33-149049DDE20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Регулятивная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A4D86-8BD1-4C79-81CA-FF576E67DB18}" type="parTrans" cxnId="{27EB03EA-1221-461D-BAE5-DE58135C1BB8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11EC8-35F3-4085-8A5B-3226B539D8CD}" type="sibTrans" cxnId="{27EB03EA-1221-461D-BAE5-DE58135C1BB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AF266-5E5C-4373-B043-9334787B1FA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Познавательная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56D0A-69FD-460B-9EF7-41CA98E1C17C}" type="parTrans" cxnId="{C0377780-0532-4EE2-B85E-F3E5993607D0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78926-9801-454E-AE66-FF2D9EB8FB5F}" type="sibTrans" cxnId="{C0377780-0532-4EE2-B85E-F3E5993607D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F3B6D4-7037-4A54-A433-EC34324DDC4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Нормативная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212A7-BEF7-4204-8BFF-A16043B9804D}" type="parTrans" cxnId="{D68E2266-18D8-4FDE-9029-29901ECCCBCD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BE163-C676-415C-AAB3-DF599CF1EC93}" type="sibTrans" cxnId="{D68E2266-18D8-4FDE-9029-29901ECCCBC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8FE7C-CB0C-40BC-A0AF-8D7A5B82B1F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9D77B-C60F-48E3-9E94-84667455FF37}" type="parTrans" cxnId="{819E27A2-C41B-40D2-9A46-0ADF737032E4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E5153-57FC-41AA-B8B8-A8C131306701}" type="sibTrans" cxnId="{819E27A2-C41B-40D2-9A46-0ADF737032E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1C0F8-F47E-43D8-84E5-7D4FAFAA930B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Воспитательная</a:t>
          </a:r>
          <a:endParaRPr lang="ru-RU" sz="900" b="0" dirty="0">
            <a:solidFill>
              <a:schemeClr val="tx1"/>
            </a:solidFill>
          </a:endParaRPr>
        </a:p>
      </dgm:t>
    </dgm:pt>
    <dgm:pt modelId="{6747535A-19DB-40F7-81A7-2CEA45CD2B95}" type="parTrans" cxnId="{C7DA839D-80CA-4F63-A7A0-312E3330466F}">
      <dgm:prSet/>
      <dgm:spPr/>
      <dgm:t>
        <a:bodyPr/>
        <a:lstStyle/>
        <a:p>
          <a:endParaRPr lang="ru-RU"/>
        </a:p>
      </dgm:t>
    </dgm:pt>
    <dgm:pt modelId="{AE3E6EB1-5062-4C65-998B-2B9B8EA54563}" type="sibTrans" cxnId="{C7DA839D-80CA-4F63-A7A0-312E3330466F}">
      <dgm:prSet/>
      <dgm:spPr/>
      <dgm:t>
        <a:bodyPr/>
        <a:lstStyle/>
        <a:p>
          <a:endParaRPr lang="ru-RU"/>
        </a:p>
      </dgm:t>
    </dgm:pt>
    <dgm:pt modelId="{6159C8DE-0EED-4F2E-AA07-4418D6FCAC09}" type="pres">
      <dgm:prSet presAssocID="{F1522D6D-EE80-4C08-A3A2-89C9B8A9CC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23257B-2AFC-4AB2-BF45-5673CEBCD60A}" type="pres">
      <dgm:prSet presAssocID="{69F3558F-71E6-42C8-B8D3-0CB04A0433C5}" presName="centerShape" presStyleLbl="node0" presStyleIdx="0" presStyleCnt="1" custScaleX="150414"/>
      <dgm:spPr/>
      <dgm:t>
        <a:bodyPr/>
        <a:lstStyle/>
        <a:p>
          <a:endParaRPr lang="ru-RU"/>
        </a:p>
      </dgm:t>
    </dgm:pt>
    <dgm:pt modelId="{3FE993B2-1037-4244-8369-4E38529A4249}" type="pres">
      <dgm:prSet presAssocID="{362A4D86-8BD1-4C79-81CA-FF576E67DB18}" presName="parTrans" presStyleLbl="sibTrans2D1" presStyleIdx="0" presStyleCnt="5"/>
      <dgm:spPr/>
      <dgm:t>
        <a:bodyPr/>
        <a:lstStyle/>
        <a:p>
          <a:endParaRPr lang="ru-RU"/>
        </a:p>
      </dgm:t>
    </dgm:pt>
    <dgm:pt modelId="{E7D46C7B-224D-45F0-A65B-7B7384108222}" type="pres">
      <dgm:prSet presAssocID="{362A4D86-8BD1-4C79-81CA-FF576E67DB1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35418EB-2D17-4416-89B5-A3569EA92173}" type="pres">
      <dgm:prSet presAssocID="{B5CF2369-85E1-4626-BB33-149049DDE20F}" presName="node" presStyleLbl="node1" presStyleIdx="0" presStyleCnt="5" custScaleX="158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18A50-A3E8-4A2B-AF83-42697B51F819}" type="pres">
      <dgm:prSet presAssocID="{68E56D0A-69FD-460B-9EF7-41CA98E1C17C}" presName="parTrans" presStyleLbl="sibTrans2D1" presStyleIdx="1" presStyleCnt="5"/>
      <dgm:spPr/>
      <dgm:t>
        <a:bodyPr/>
        <a:lstStyle/>
        <a:p>
          <a:endParaRPr lang="ru-RU"/>
        </a:p>
      </dgm:t>
    </dgm:pt>
    <dgm:pt modelId="{19A0371B-F0B8-4E31-B261-FA42E2876169}" type="pres">
      <dgm:prSet presAssocID="{68E56D0A-69FD-460B-9EF7-41CA98E1C17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2BA0EFB-F7FF-4365-A049-F0CE00BD45A4}" type="pres">
      <dgm:prSet presAssocID="{E63AF266-5E5C-4373-B043-9334787B1FAB}" presName="node" presStyleLbl="node1" presStyleIdx="1" presStyleCnt="5" custScaleX="204445" custRadScaleRad="143308" custRadScaleInc="20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8E195-8D57-4A20-91AC-17FD807FC520}" type="pres">
      <dgm:prSet presAssocID="{E83212A7-BEF7-4204-8BFF-A16043B9804D}" presName="parTrans" presStyleLbl="sibTrans2D1" presStyleIdx="2" presStyleCnt="5"/>
      <dgm:spPr/>
      <dgm:t>
        <a:bodyPr/>
        <a:lstStyle/>
        <a:p>
          <a:endParaRPr lang="ru-RU"/>
        </a:p>
      </dgm:t>
    </dgm:pt>
    <dgm:pt modelId="{519FF37E-3ADC-4792-9AD3-B9A9BC3B617D}" type="pres">
      <dgm:prSet presAssocID="{E83212A7-BEF7-4204-8BFF-A16043B9804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E99949E-7C70-49DE-BF00-9A0B9CAC2523}" type="pres">
      <dgm:prSet presAssocID="{CAF3B6D4-7037-4A54-A433-EC34324DDC4A}" presName="node" presStyleLbl="node1" presStyleIdx="2" presStyleCnt="5" custScaleX="210387" custRadScaleRad="117718" custRadScaleInc="-33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FFDED-1F14-4984-8418-89A5A01631E8}" type="pres">
      <dgm:prSet presAssocID="{4A59D77B-C60F-48E3-9E94-84667455FF37}" presName="parTrans" presStyleLbl="sibTrans2D1" presStyleIdx="3" presStyleCnt="5"/>
      <dgm:spPr/>
      <dgm:t>
        <a:bodyPr/>
        <a:lstStyle/>
        <a:p>
          <a:endParaRPr lang="ru-RU"/>
        </a:p>
      </dgm:t>
    </dgm:pt>
    <dgm:pt modelId="{E602D544-62D6-4240-B1C8-FF87BD944F46}" type="pres">
      <dgm:prSet presAssocID="{4A59D77B-C60F-48E3-9E94-84667455FF3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18941E3-592C-4383-9460-AD274FE85B18}" type="pres">
      <dgm:prSet presAssocID="{BA88FE7C-CB0C-40BC-A0AF-8D7A5B82B1FF}" presName="node" presStyleLbl="node1" presStyleIdx="3" presStyleCnt="5" custScaleX="188214" custRadScaleRad="126431" custRadScaleInc="4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AE0E4-7D14-432C-BC2C-5E9D59BC90DA}" type="pres">
      <dgm:prSet presAssocID="{6747535A-19DB-40F7-81A7-2CEA45CD2B95}" presName="parTrans" presStyleLbl="sibTrans2D1" presStyleIdx="4" presStyleCnt="5"/>
      <dgm:spPr/>
      <dgm:t>
        <a:bodyPr/>
        <a:lstStyle/>
        <a:p>
          <a:endParaRPr lang="ru-RU"/>
        </a:p>
      </dgm:t>
    </dgm:pt>
    <dgm:pt modelId="{EC14B305-1973-4F64-B8B0-BB5F73A87FF8}" type="pres">
      <dgm:prSet presAssocID="{6747535A-19DB-40F7-81A7-2CEA45CD2B95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ABF07C0-A4F3-417A-9D52-404F058F1A55}" type="pres">
      <dgm:prSet presAssocID="{9381C0F8-F47E-43D8-84E5-7D4FAFAA930B}" presName="node" presStyleLbl="node1" presStyleIdx="4" presStyleCnt="5" custScaleX="186295" custRadScaleRad="143046" custRadScaleInc="-20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C6DA9F-4C37-40D4-8C76-CC2C86A37B18}" type="presOf" srcId="{F1522D6D-EE80-4C08-A3A2-89C9B8A9CCCA}" destId="{6159C8DE-0EED-4F2E-AA07-4418D6FCAC09}" srcOrd="0" destOrd="0" presId="urn:microsoft.com/office/officeart/2005/8/layout/radial5"/>
    <dgm:cxn modelId="{07959BB1-3D70-4D88-9CA1-D5FE17DC4854}" type="presOf" srcId="{68E56D0A-69FD-460B-9EF7-41CA98E1C17C}" destId="{19A0371B-F0B8-4E31-B261-FA42E2876169}" srcOrd="1" destOrd="0" presId="urn:microsoft.com/office/officeart/2005/8/layout/radial5"/>
    <dgm:cxn modelId="{92618BBB-BCA2-4B2E-B143-EFD967F961D5}" srcId="{F1522D6D-EE80-4C08-A3A2-89C9B8A9CCCA}" destId="{69F3558F-71E6-42C8-B8D3-0CB04A0433C5}" srcOrd="0" destOrd="0" parTransId="{0E18B72C-5994-4759-BCA1-204C741CE909}" sibTransId="{2CC77DFD-C107-411A-8486-1034D133AD19}"/>
    <dgm:cxn modelId="{66901A00-480B-4079-B6B6-FF57B2BF7687}" type="presOf" srcId="{B5CF2369-85E1-4626-BB33-149049DDE20F}" destId="{E35418EB-2D17-4416-89B5-A3569EA92173}" srcOrd="0" destOrd="0" presId="urn:microsoft.com/office/officeart/2005/8/layout/radial5"/>
    <dgm:cxn modelId="{21C71043-29C1-4273-A896-0B2C5185968C}" type="presOf" srcId="{CAF3B6D4-7037-4A54-A433-EC34324DDC4A}" destId="{AE99949E-7C70-49DE-BF00-9A0B9CAC2523}" srcOrd="0" destOrd="0" presId="urn:microsoft.com/office/officeart/2005/8/layout/radial5"/>
    <dgm:cxn modelId="{B9377841-2C5F-41E8-90BD-7674F2355200}" type="presOf" srcId="{E83212A7-BEF7-4204-8BFF-A16043B9804D}" destId="{08D8E195-8D57-4A20-91AC-17FD807FC520}" srcOrd="0" destOrd="0" presId="urn:microsoft.com/office/officeart/2005/8/layout/radial5"/>
    <dgm:cxn modelId="{13D806FB-AEC3-4733-A14C-CD66B2918FA3}" type="presOf" srcId="{362A4D86-8BD1-4C79-81CA-FF576E67DB18}" destId="{E7D46C7B-224D-45F0-A65B-7B7384108222}" srcOrd="1" destOrd="0" presId="urn:microsoft.com/office/officeart/2005/8/layout/radial5"/>
    <dgm:cxn modelId="{6420DC49-571F-44C9-8826-E61209A65C2C}" type="presOf" srcId="{69F3558F-71E6-42C8-B8D3-0CB04A0433C5}" destId="{A223257B-2AFC-4AB2-BF45-5673CEBCD60A}" srcOrd="0" destOrd="0" presId="urn:microsoft.com/office/officeart/2005/8/layout/radial5"/>
    <dgm:cxn modelId="{6FD75649-CE59-430E-A6B7-821B885E96E4}" type="presOf" srcId="{6747535A-19DB-40F7-81A7-2CEA45CD2B95}" destId="{EE0AE0E4-7D14-432C-BC2C-5E9D59BC90DA}" srcOrd="0" destOrd="0" presId="urn:microsoft.com/office/officeart/2005/8/layout/radial5"/>
    <dgm:cxn modelId="{C7DA839D-80CA-4F63-A7A0-312E3330466F}" srcId="{69F3558F-71E6-42C8-B8D3-0CB04A0433C5}" destId="{9381C0F8-F47E-43D8-84E5-7D4FAFAA930B}" srcOrd="4" destOrd="0" parTransId="{6747535A-19DB-40F7-81A7-2CEA45CD2B95}" sibTransId="{AE3E6EB1-5062-4C65-998B-2B9B8EA54563}"/>
    <dgm:cxn modelId="{D68E2266-18D8-4FDE-9029-29901ECCCBCD}" srcId="{69F3558F-71E6-42C8-B8D3-0CB04A0433C5}" destId="{CAF3B6D4-7037-4A54-A433-EC34324DDC4A}" srcOrd="2" destOrd="0" parTransId="{E83212A7-BEF7-4204-8BFF-A16043B9804D}" sibTransId="{95CBE163-C676-415C-AAB3-DF599CF1EC93}"/>
    <dgm:cxn modelId="{048A1211-F269-4DB0-8E08-84F087CE44FF}" type="presOf" srcId="{362A4D86-8BD1-4C79-81CA-FF576E67DB18}" destId="{3FE993B2-1037-4244-8369-4E38529A4249}" srcOrd="0" destOrd="0" presId="urn:microsoft.com/office/officeart/2005/8/layout/radial5"/>
    <dgm:cxn modelId="{C0377780-0532-4EE2-B85E-F3E5993607D0}" srcId="{69F3558F-71E6-42C8-B8D3-0CB04A0433C5}" destId="{E63AF266-5E5C-4373-B043-9334787B1FAB}" srcOrd="1" destOrd="0" parTransId="{68E56D0A-69FD-460B-9EF7-41CA98E1C17C}" sibTransId="{DFD78926-9801-454E-AE66-FF2D9EB8FB5F}"/>
    <dgm:cxn modelId="{1B464006-8FAB-43DA-A3CF-5DC6F8876698}" type="presOf" srcId="{E83212A7-BEF7-4204-8BFF-A16043B9804D}" destId="{519FF37E-3ADC-4792-9AD3-B9A9BC3B617D}" srcOrd="1" destOrd="0" presId="urn:microsoft.com/office/officeart/2005/8/layout/radial5"/>
    <dgm:cxn modelId="{819E27A2-C41B-40D2-9A46-0ADF737032E4}" srcId="{69F3558F-71E6-42C8-B8D3-0CB04A0433C5}" destId="{BA88FE7C-CB0C-40BC-A0AF-8D7A5B82B1FF}" srcOrd="3" destOrd="0" parTransId="{4A59D77B-C60F-48E3-9E94-84667455FF37}" sibTransId="{079E5153-57FC-41AA-B8B8-A8C131306701}"/>
    <dgm:cxn modelId="{7AE3D044-942C-4A62-8735-529F2A937480}" type="presOf" srcId="{E63AF266-5E5C-4373-B043-9334787B1FAB}" destId="{42BA0EFB-F7FF-4365-A049-F0CE00BD45A4}" srcOrd="0" destOrd="0" presId="urn:microsoft.com/office/officeart/2005/8/layout/radial5"/>
    <dgm:cxn modelId="{95EF6668-80E1-4EBC-AF26-D67714F07189}" type="presOf" srcId="{68E56D0A-69FD-460B-9EF7-41CA98E1C17C}" destId="{DC118A50-A3E8-4A2B-AF83-42697B51F819}" srcOrd="0" destOrd="0" presId="urn:microsoft.com/office/officeart/2005/8/layout/radial5"/>
    <dgm:cxn modelId="{439FA513-0DC3-4B0B-B1EF-483A66AF39F9}" type="presOf" srcId="{4A59D77B-C60F-48E3-9E94-84667455FF37}" destId="{E602D544-62D6-4240-B1C8-FF87BD944F46}" srcOrd="1" destOrd="0" presId="urn:microsoft.com/office/officeart/2005/8/layout/radial5"/>
    <dgm:cxn modelId="{27EB03EA-1221-461D-BAE5-DE58135C1BB8}" srcId="{69F3558F-71E6-42C8-B8D3-0CB04A0433C5}" destId="{B5CF2369-85E1-4626-BB33-149049DDE20F}" srcOrd="0" destOrd="0" parTransId="{362A4D86-8BD1-4C79-81CA-FF576E67DB18}" sibTransId="{07511EC8-35F3-4085-8A5B-3226B539D8CD}"/>
    <dgm:cxn modelId="{1AA8BF33-E96F-458B-AC28-78412EB6F7D8}" type="presOf" srcId="{4A59D77B-C60F-48E3-9E94-84667455FF37}" destId="{CD4FFDED-1F14-4984-8418-89A5A01631E8}" srcOrd="0" destOrd="0" presId="urn:microsoft.com/office/officeart/2005/8/layout/radial5"/>
    <dgm:cxn modelId="{38C73B07-127D-4E92-9602-1262686B5E00}" type="presOf" srcId="{BA88FE7C-CB0C-40BC-A0AF-8D7A5B82B1FF}" destId="{418941E3-592C-4383-9460-AD274FE85B18}" srcOrd="0" destOrd="0" presId="urn:microsoft.com/office/officeart/2005/8/layout/radial5"/>
    <dgm:cxn modelId="{C5F39891-B9E8-447A-A4C6-525D9F97965F}" type="presOf" srcId="{6747535A-19DB-40F7-81A7-2CEA45CD2B95}" destId="{EC14B305-1973-4F64-B8B0-BB5F73A87FF8}" srcOrd="1" destOrd="0" presId="urn:microsoft.com/office/officeart/2005/8/layout/radial5"/>
    <dgm:cxn modelId="{A3E5458B-7DEF-47B6-A45A-EF0B7BBD9E4B}" type="presOf" srcId="{9381C0F8-F47E-43D8-84E5-7D4FAFAA930B}" destId="{FABF07C0-A4F3-417A-9D52-404F058F1A55}" srcOrd="0" destOrd="0" presId="urn:microsoft.com/office/officeart/2005/8/layout/radial5"/>
    <dgm:cxn modelId="{D0E297FB-EA4D-4D15-A248-BAEAA60BBCE2}" type="presParOf" srcId="{6159C8DE-0EED-4F2E-AA07-4418D6FCAC09}" destId="{A223257B-2AFC-4AB2-BF45-5673CEBCD60A}" srcOrd="0" destOrd="0" presId="urn:microsoft.com/office/officeart/2005/8/layout/radial5"/>
    <dgm:cxn modelId="{03993D68-2B2C-4714-9F3C-B58E2F2DF615}" type="presParOf" srcId="{6159C8DE-0EED-4F2E-AA07-4418D6FCAC09}" destId="{3FE993B2-1037-4244-8369-4E38529A4249}" srcOrd="1" destOrd="0" presId="urn:microsoft.com/office/officeart/2005/8/layout/radial5"/>
    <dgm:cxn modelId="{D4E69555-E1EE-4C3A-ABA1-9DB36A809B5F}" type="presParOf" srcId="{3FE993B2-1037-4244-8369-4E38529A4249}" destId="{E7D46C7B-224D-45F0-A65B-7B7384108222}" srcOrd="0" destOrd="0" presId="urn:microsoft.com/office/officeart/2005/8/layout/radial5"/>
    <dgm:cxn modelId="{AC289C4D-F892-4C3E-996E-12ED0EA74D92}" type="presParOf" srcId="{6159C8DE-0EED-4F2E-AA07-4418D6FCAC09}" destId="{E35418EB-2D17-4416-89B5-A3569EA92173}" srcOrd="2" destOrd="0" presId="urn:microsoft.com/office/officeart/2005/8/layout/radial5"/>
    <dgm:cxn modelId="{7C48CF9B-3753-4F43-A6BF-79407970AD78}" type="presParOf" srcId="{6159C8DE-0EED-4F2E-AA07-4418D6FCAC09}" destId="{DC118A50-A3E8-4A2B-AF83-42697B51F819}" srcOrd="3" destOrd="0" presId="urn:microsoft.com/office/officeart/2005/8/layout/radial5"/>
    <dgm:cxn modelId="{FC18B096-F207-422B-A8CB-BC4476BEAAF9}" type="presParOf" srcId="{DC118A50-A3E8-4A2B-AF83-42697B51F819}" destId="{19A0371B-F0B8-4E31-B261-FA42E2876169}" srcOrd="0" destOrd="0" presId="urn:microsoft.com/office/officeart/2005/8/layout/radial5"/>
    <dgm:cxn modelId="{42C6F26A-EB3D-4BA4-AB00-B6EC661F0379}" type="presParOf" srcId="{6159C8DE-0EED-4F2E-AA07-4418D6FCAC09}" destId="{42BA0EFB-F7FF-4365-A049-F0CE00BD45A4}" srcOrd="4" destOrd="0" presId="urn:microsoft.com/office/officeart/2005/8/layout/radial5"/>
    <dgm:cxn modelId="{630462C7-E5DE-4A94-95F2-6F7534325B61}" type="presParOf" srcId="{6159C8DE-0EED-4F2E-AA07-4418D6FCAC09}" destId="{08D8E195-8D57-4A20-91AC-17FD807FC520}" srcOrd="5" destOrd="0" presId="urn:microsoft.com/office/officeart/2005/8/layout/radial5"/>
    <dgm:cxn modelId="{4851FFFA-6107-438A-867F-FDD5E8454978}" type="presParOf" srcId="{08D8E195-8D57-4A20-91AC-17FD807FC520}" destId="{519FF37E-3ADC-4792-9AD3-B9A9BC3B617D}" srcOrd="0" destOrd="0" presId="urn:microsoft.com/office/officeart/2005/8/layout/radial5"/>
    <dgm:cxn modelId="{1B253179-11CF-4D99-97B7-80D433274F04}" type="presParOf" srcId="{6159C8DE-0EED-4F2E-AA07-4418D6FCAC09}" destId="{AE99949E-7C70-49DE-BF00-9A0B9CAC2523}" srcOrd="6" destOrd="0" presId="urn:microsoft.com/office/officeart/2005/8/layout/radial5"/>
    <dgm:cxn modelId="{E559D6DC-B47E-4B2E-A229-969C21D96788}" type="presParOf" srcId="{6159C8DE-0EED-4F2E-AA07-4418D6FCAC09}" destId="{CD4FFDED-1F14-4984-8418-89A5A01631E8}" srcOrd="7" destOrd="0" presId="urn:microsoft.com/office/officeart/2005/8/layout/radial5"/>
    <dgm:cxn modelId="{693735FB-EC11-46BA-8778-E5A0AF55A4B3}" type="presParOf" srcId="{CD4FFDED-1F14-4984-8418-89A5A01631E8}" destId="{E602D544-62D6-4240-B1C8-FF87BD944F46}" srcOrd="0" destOrd="0" presId="urn:microsoft.com/office/officeart/2005/8/layout/radial5"/>
    <dgm:cxn modelId="{29C3DA77-7AFA-4514-B411-10715BF097D1}" type="presParOf" srcId="{6159C8DE-0EED-4F2E-AA07-4418D6FCAC09}" destId="{418941E3-592C-4383-9460-AD274FE85B18}" srcOrd="8" destOrd="0" presId="urn:microsoft.com/office/officeart/2005/8/layout/radial5"/>
    <dgm:cxn modelId="{E2B15757-5D85-477B-BA2F-EA8ACB1AD082}" type="presParOf" srcId="{6159C8DE-0EED-4F2E-AA07-4418D6FCAC09}" destId="{EE0AE0E4-7D14-432C-BC2C-5E9D59BC90DA}" srcOrd="9" destOrd="0" presId="urn:microsoft.com/office/officeart/2005/8/layout/radial5"/>
    <dgm:cxn modelId="{2DCD82AD-7D9B-4A2D-89BF-4D6A95760D85}" type="presParOf" srcId="{EE0AE0E4-7D14-432C-BC2C-5E9D59BC90DA}" destId="{EC14B305-1973-4F64-B8B0-BB5F73A87FF8}" srcOrd="0" destOrd="0" presId="urn:microsoft.com/office/officeart/2005/8/layout/radial5"/>
    <dgm:cxn modelId="{76D5CFFA-0CC5-400F-85BD-766B3A0CFC41}" type="presParOf" srcId="{6159C8DE-0EED-4F2E-AA07-4418D6FCAC09}" destId="{FABF07C0-A4F3-417A-9D52-404F058F1A5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C0E23-6E56-4687-83ED-35BCBC9CEF2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78BFD1D-A9DE-4358-910B-F8D95B65AE2E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Демократический стиль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F9E3B-A74E-4942-842C-4BF8F3297740}" type="parTrans" cxnId="{B02DCD2E-28D1-4156-8EDA-CB35C3EB411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18D80-D7D4-4C0D-8975-5AC39B35DB7E}" type="sibTrans" cxnId="{B02DCD2E-28D1-4156-8EDA-CB35C3EB411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81AD5-98BD-4BDE-BDDC-9F71C3EC167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Самый эффективный стиль общения;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4AB9B-C9FD-4459-AB71-0E935454CE2E}" type="parTrans" cxnId="{3BD3F9C0-8ABD-4560-A657-C9491283F02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BB717-1ABF-4693-92E5-49AC4C520B42}" type="sibTrans" cxnId="{3BD3F9C0-8ABD-4560-A657-C9491283F02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8BB33-E204-4712-BA58-F0B6D8EEFD4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Широкие контакты с воспитанниками на основе доверительных отношений;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084D0-19E1-48C8-BEB6-6F3DC30F2FAE}" type="parTrans" cxnId="{1CE1ED53-E66F-456E-92D8-3CCBF9A31EB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FB096-AACB-4206-82CA-294A98CDAADA}" type="sibTrans" cxnId="{1CE1ED53-E66F-456E-92D8-3CCBF9A31EB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45763-0003-4129-90ED-C5DFA63489A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Авторитарный стиль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65C3F-F51E-4559-8878-CB7040D46236}" type="parTrans" cxnId="{067A6C65-85F7-4D5B-9BE7-72FE21A1756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FCA81-B34A-4E58-8404-97F0DFECCD81}" type="sibTrans" cxnId="{067A6C65-85F7-4D5B-9BE7-72FE21A1756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CBCC5-EAF6-443B-956F-D9653E574A2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Ярко выраженные установки и избирательность;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2ABFD-CF49-4B3F-9688-1C7827675144}" type="parTrans" cxnId="{5C39B807-5C1C-414D-819E-2BA8563C851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EF70F1-E3D3-4DBB-8F71-EC09A8A3AE61}" type="sibTrans" cxnId="{5C39B807-5C1C-414D-819E-2BA8563C851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89ED0-CD42-4A5E-9FC6-C08E6EA472B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Основан на послушании;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BF90B-F182-46BE-BD8F-4D1D142AF2C7}" type="parTrans" cxnId="{079213DA-0E56-4062-8FF0-4C1D1C49490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D7277-7656-4748-9907-D539C8B8F2EC}" type="sibTrans" cxnId="{079213DA-0E56-4062-8FF0-4C1D1C49490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E265A-53EA-444D-8546-0BEC6E00848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Либеральный стиль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41B3D-B930-42D4-8A51-119D6A0A927C}" type="parTrans" cxnId="{C7427E05-6D17-4A8E-A65A-D111F53A785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769D8-B9DE-4CE2-9FC1-45B76370A4EB}" type="sibTrans" cxnId="{C7427E05-6D17-4A8E-A65A-D111F53A785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29996-2C8A-4AA8-BFC4-76CEED9C313E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Безответственный и безынициативный стиль;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63C90-553E-4722-96A2-779FABF28CB3}" type="parTrans" cxnId="{58C7D7CA-587C-41FC-A0EA-93359D5E5A6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E5FFE7-9DED-4918-BE77-E783743F89AF}" type="sibTrans" cxnId="{58C7D7CA-587C-41FC-A0EA-93359D5E5A6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F375E-61C4-4F15-AE6D-D065076F41A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предъявляет требований и правил;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8EBCF-F400-47D4-A38C-209B4BAA9FB9}" type="parTrans" cxnId="{5CA805A2-B4E1-48D5-A025-9A931010B0C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969F2-07D6-4186-8A97-6A4FDB8D8EFB}" type="sibTrans" cxnId="{5CA805A2-B4E1-48D5-A025-9A931010B0C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1D9A9-3B37-4F03-9C7D-21737125230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Эмоциональное положительное состояние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17341-207A-458E-90DC-0EC6751122F4}" type="parTrans" cxnId="{097A97C9-874B-4A21-85F6-30E235F69FC5}">
      <dgm:prSet/>
      <dgm:spPr/>
      <dgm:t>
        <a:bodyPr/>
        <a:lstStyle/>
        <a:p>
          <a:endParaRPr lang="ru-RU"/>
        </a:p>
      </dgm:t>
    </dgm:pt>
    <dgm:pt modelId="{A8F2E16F-CD0E-40EE-8034-5D97D5778BAF}" type="sibTrans" cxnId="{097A97C9-874B-4A21-85F6-30E235F69FC5}">
      <dgm:prSet/>
      <dgm:spPr/>
      <dgm:t>
        <a:bodyPr/>
        <a:lstStyle/>
        <a:p>
          <a:endParaRPr lang="ru-RU"/>
        </a:p>
      </dgm:t>
    </dgm:pt>
    <dgm:pt modelId="{96861837-FA12-49DC-8427-0E9B582560E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Ведет к развитию конфликтов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AC31E-2BD0-4287-820E-27284463BFA8}" type="parTrans" cxnId="{3381A79E-4B95-4C1F-A5B9-A821A8270AD6}">
      <dgm:prSet/>
      <dgm:spPr/>
      <dgm:t>
        <a:bodyPr/>
        <a:lstStyle/>
        <a:p>
          <a:endParaRPr lang="ru-RU"/>
        </a:p>
      </dgm:t>
    </dgm:pt>
    <dgm:pt modelId="{8AB886F6-F302-4C64-ACB7-6C040F456C7F}" type="sibTrans" cxnId="{3381A79E-4B95-4C1F-A5B9-A821A8270AD6}">
      <dgm:prSet/>
      <dgm:spPr/>
      <dgm:t>
        <a:bodyPr/>
        <a:lstStyle/>
        <a:p>
          <a:endParaRPr lang="ru-RU"/>
        </a:p>
      </dgm:t>
    </dgm:pt>
    <dgm:pt modelId="{C653A43D-6CF0-456E-9DA5-2B8992642B13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Основан на самостоятельности детей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5AB0C-212B-4958-947B-27ECD8258D0C}" type="parTrans" cxnId="{D0E63C86-2679-4091-B0E4-FE272C668A3E}">
      <dgm:prSet/>
      <dgm:spPr/>
      <dgm:t>
        <a:bodyPr/>
        <a:lstStyle/>
        <a:p>
          <a:endParaRPr lang="ru-RU"/>
        </a:p>
      </dgm:t>
    </dgm:pt>
    <dgm:pt modelId="{C4D992BB-0CF2-4A2A-9CB6-0E4C9C189BBE}" type="sibTrans" cxnId="{D0E63C86-2679-4091-B0E4-FE272C668A3E}">
      <dgm:prSet/>
      <dgm:spPr/>
      <dgm:t>
        <a:bodyPr/>
        <a:lstStyle/>
        <a:p>
          <a:endParaRPr lang="ru-RU"/>
        </a:p>
      </dgm:t>
    </dgm:pt>
    <dgm:pt modelId="{C28D6078-20AE-47CA-B81B-F1C67602D8E8}" type="pres">
      <dgm:prSet presAssocID="{536C0E23-6E56-4687-83ED-35BCBC9CEF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25B8D-5FC6-4019-BBE1-4CFA1096D0DD}" type="pres">
      <dgm:prSet presAssocID="{778BFD1D-A9DE-4358-910B-F8D95B65AE2E}" presName="linNode" presStyleCnt="0"/>
      <dgm:spPr/>
    </dgm:pt>
    <dgm:pt modelId="{BDD4696C-C90C-43DB-BBBB-3233791201D8}" type="pres">
      <dgm:prSet presAssocID="{778BFD1D-A9DE-4358-910B-F8D95B65AE2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91C82-1198-4A41-B054-7C27B90F6AA0}" type="pres">
      <dgm:prSet presAssocID="{778BFD1D-A9DE-4358-910B-F8D95B65AE2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33B41-50CC-4092-A6F8-C72C7C30EBD7}" type="pres">
      <dgm:prSet presAssocID="{00A18D80-D7D4-4C0D-8975-5AC39B35DB7E}" presName="sp" presStyleCnt="0"/>
      <dgm:spPr/>
    </dgm:pt>
    <dgm:pt modelId="{108EF3FD-A151-4ED2-8FA2-8B3DC20B094C}" type="pres">
      <dgm:prSet presAssocID="{39045763-0003-4129-90ED-C5DFA63489AF}" presName="linNode" presStyleCnt="0"/>
      <dgm:spPr/>
    </dgm:pt>
    <dgm:pt modelId="{8F054549-D98C-4026-88E5-62F2844DF722}" type="pres">
      <dgm:prSet presAssocID="{39045763-0003-4129-90ED-C5DFA63489A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F88CA-74BD-4B63-B5CE-BFBF0AD2F10B}" type="pres">
      <dgm:prSet presAssocID="{39045763-0003-4129-90ED-C5DFA63489A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5D268-ABDD-4B70-AC48-57D784AFAEA6}" type="pres">
      <dgm:prSet presAssocID="{342FCA81-B34A-4E58-8404-97F0DFECCD81}" presName="sp" presStyleCnt="0"/>
      <dgm:spPr/>
    </dgm:pt>
    <dgm:pt modelId="{265AF1CB-3390-4074-A167-FDCB3AD8B5F8}" type="pres">
      <dgm:prSet presAssocID="{0D8E265A-53EA-444D-8546-0BEC6E008489}" presName="linNode" presStyleCnt="0"/>
      <dgm:spPr/>
    </dgm:pt>
    <dgm:pt modelId="{0A186981-3A5A-44C4-92F1-BE4369CA69B3}" type="pres">
      <dgm:prSet presAssocID="{0D8E265A-53EA-444D-8546-0BEC6E00848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A4A5A-F53A-4872-AFC3-67E7C11E258D}" type="pres">
      <dgm:prSet presAssocID="{0D8E265A-53EA-444D-8546-0BEC6E00848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E63C86-2679-4091-B0E4-FE272C668A3E}" srcId="{0D8E265A-53EA-444D-8546-0BEC6E008489}" destId="{C653A43D-6CF0-456E-9DA5-2B8992642B13}" srcOrd="2" destOrd="0" parTransId="{68D5AB0C-212B-4958-947B-27ECD8258D0C}" sibTransId="{C4D992BB-0CF2-4A2A-9CB6-0E4C9C189BBE}"/>
    <dgm:cxn modelId="{5CA805A2-B4E1-48D5-A025-9A931010B0C5}" srcId="{0D8E265A-53EA-444D-8546-0BEC6E008489}" destId="{190F375E-61C4-4F15-AE6D-D065076F41A5}" srcOrd="1" destOrd="0" parTransId="{8DE8EBCF-F400-47D4-A38C-209B4BAA9FB9}" sibTransId="{268969F2-07D6-4186-8A97-6A4FDB8D8EFB}"/>
    <dgm:cxn modelId="{F663F07A-A4D6-44AA-8D7F-963594C22CC3}" type="presOf" srcId="{C653A43D-6CF0-456E-9DA5-2B8992642B13}" destId="{DD3A4A5A-F53A-4872-AFC3-67E7C11E258D}" srcOrd="0" destOrd="2" presId="urn:microsoft.com/office/officeart/2005/8/layout/vList5"/>
    <dgm:cxn modelId="{57C66294-BBAA-4D7C-A4F3-683FF82742DF}" type="presOf" srcId="{EE729996-2C8A-4AA8-BFC4-76CEED9C313E}" destId="{DD3A4A5A-F53A-4872-AFC3-67E7C11E258D}" srcOrd="0" destOrd="0" presId="urn:microsoft.com/office/officeart/2005/8/layout/vList5"/>
    <dgm:cxn modelId="{2220FFBD-A23F-4364-A7EB-BEA68A0C1717}" type="presOf" srcId="{F32CBCC5-EAF6-443B-956F-D9653E574A26}" destId="{649F88CA-74BD-4B63-B5CE-BFBF0AD2F10B}" srcOrd="0" destOrd="0" presId="urn:microsoft.com/office/officeart/2005/8/layout/vList5"/>
    <dgm:cxn modelId="{ECDAD41E-B314-4379-8717-2E6BB8E2AC33}" type="presOf" srcId="{190F375E-61C4-4F15-AE6D-D065076F41A5}" destId="{DD3A4A5A-F53A-4872-AFC3-67E7C11E258D}" srcOrd="0" destOrd="1" presId="urn:microsoft.com/office/officeart/2005/8/layout/vList5"/>
    <dgm:cxn modelId="{B169505F-7A6B-4FB9-8CE9-17EFDC277A00}" type="presOf" srcId="{536C0E23-6E56-4687-83ED-35BCBC9CEF26}" destId="{C28D6078-20AE-47CA-B81B-F1C67602D8E8}" srcOrd="0" destOrd="0" presId="urn:microsoft.com/office/officeart/2005/8/layout/vList5"/>
    <dgm:cxn modelId="{097A97C9-874B-4A21-85F6-30E235F69FC5}" srcId="{778BFD1D-A9DE-4358-910B-F8D95B65AE2E}" destId="{8BD1D9A9-3B37-4F03-9C7D-217371252307}" srcOrd="2" destOrd="0" parTransId="{67B17341-207A-458E-90DC-0EC6751122F4}" sibTransId="{A8F2E16F-CD0E-40EE-8034-5D97D5778BAF}"/>
    <dgm:cxn modelId="{C7427E05-6D17-4A8E-A65A-D111F53A785E}" srcId="{536C0E23-6E56-4687-83ED-35BCBC9CEF26}" destId="{0D8E265A-53EA-444D-8546-0BEC6E008489}" srcOrd="2" destOrd="0" parTransId="{2AB41B3D-B930-42D4-8A51-119D6A0A927C}" sibTransId="{BE1769D8-B9DE-4CE2-9FC1-45B76370A4EB}"/>
    <dgm:cxn modelId="{3381A79E-4B95-4C1F-A5B9-A821A8270AD6}" srcId="{39045763-0003-4129-90ED-C5DFA63489AF}" destId="{96861837-FA12-49DC-8427-0E9B582560EC}" srcOrd="2" destOrd="0" parTransId="{167AC31E-2BD0-4287-820E-27284463BFA8}" sibTransId="{8AB886F6-F302-4C64-ACB7-6C040F456C7F}"/>
    <dgm:cxn modelId="{1A0BF547-C6BC-41FF-8E5F-2BE2C290A6AF}" type="presOf" srcId="{F258BB33-E204-4712-BA58-F0B6D8EEFD42}" destId="{8E991C82-1198-4A41-B054-7C27B90F6AA0}" srcOrd="0" destOrd="1" presId="urn:microsoft.com/office/officeart/2005/8/layout/vList5"/>
    <dgm:cxn modelId="{079213DA-0E56-4062-8FF0-4C1D1C494908}" srcId="{39045763-0003-4129-90ED-C5DFA63489AF}" destId="{57E89ED0-CD42-4A5E-9FC6-C08E6EA472B5}" srcOrd="1" destOrd="0" parTransId="{DF1BF90B-F182-46BE-BD8F-4D1D142AF2C7}" sibTransId="{385D7277-7656-4748-9907-D539C8B8F2EC}"/>
    <dgm:cxn modelId="{36FA63D4-FB0D-49A9-96BF-7988CB897302}" type="presOf" srcId="{778BFD1D-A9DE-4358-910B-F8D95B65AE2E}" destId="{BDD4696C-C90C-43DB-BBBB-3233791201D8}" srcOrd="0" destOrd="0" presId="urn:microsoft.com/office/officeart/2005/8/layout/vList5"/>
    <dgm:cxn modelId="{3BD3F9C0-8ABD-4560-A657-C9491283F028}" srcId="{778BFD1D-A9DE-4358-910B-F8D95B65AE2E}" destId="{27B81AD5-98BD-4BDE-BDDC-9F71C3EC1672}" srcOrd="0" destOrd="0" parTransId="{22B4AB9B-C9FD-4459-AB71-0E935454CE2E}" sibTransId="{8F3BB717-1ABF-4693-92E5-49AC4C520B42}"/>
    <dgm:cxn modelId="{067A6C65-85F7-4D5B-9BE7-72FE21A1756D}" srcId="{536C0E23-6E56-4687-83ED-35BCBC9CEF26}" destId="{39045763-0003-4129-90ED-C5DFA63489AF}" srcOrd="1" destOrd="0" parTransId="{2E265C3F-F51E-4559-8878-CB7040D46236}" sibTransId="{342FCA81-B34A-4E58-8404-97F0DFECCD81}"/>
    <dgm:cxn modelId="{8FD33D93-E57C-4C6A-B186-8A5BBB6AF11A}" type="presOf" srcId="{57E89ED0-CD42-4A5E-9FC6-C08E6EA472B5}" destId="{649F88CA-74BD-4B63-B5CE-BFBF0AD2F10B}" srcOrd="0" destOrd="1" presId="urn:microsoft.com/office/officeart/2005/8/layout/vList5"/>
    <dgm:cxn modelId="{1CE1ED53-E66F-456E-92D8-3CCBF9A31EB6}" srcId="{778BFD1D-A9DE-4358-910B-F8D95B65AE2E}" destId="{F258BB33-E204-4712-BA58-F0B6D8EEFD42}" srcOrd="1" destOrd="0" parTransId="{FDC084D0-19E1-48C8-BEB6-6F3DC30F2FAE}" sibTransId="{896FB096-AACB-4206-82CA-294A98CDAADA}"/>
    <dgm:cxn modelId="{179CDCF4-E3A8-453C-9DE1-F18C106F5890}" type="presOf" srcId="{39045763-0003-4129-90ED-C5DFA63489AF}" destId="{8F054549-D98C-4026-88E5-62F2844DF722}" srcOrd="0" destOrd="0" presId="urn:microsoft.com/office/officeart/2005/8/layout/vList5"/>
    <dgm:cxn modelId="{9DF50A43-CEB0-4EB5-B780-D47F1EEB6E1E}" type="presOf" srcId="{27B81AD5-98BD-4BDE-BDDC-9F71C3EC1672}" destId="{8E991C82-1198-4A41-B054-7C27B90F6AA0}" srcOrd="0" destOrd="0" presId="urn:microsoft.com/office/officeart/2005/8/layout/vList5"/>
    <dgm:cxn modelId="{9C120461-04AE-413F-AA3A-F22C791BE482}" type="presOf" srcId="{96861837-FA12-49DC-8427-0E9B582560EC}" destId="{649F88CA-74BD-4B63-B5CE-BFBF0AD2F10B}" srcOrd="0" destOrd="2" presId="urn:microsoft.com/office/officeart/2005/8/layout/vList5"/>
    <dgm:cxn modelId="{5C39B807-5C1C-414D-819E-2BA8563C851B}" srcId="{39045763-0003-4129-90ED-C5DFA63489AF}" destId="{F32CBCC5-EAF6-443B-956F-D9653E574A26}" srcOrd="0" destOrd="0" parTransId="{6AA2ABFD-CF49-4B3F-9688-1C7827675144}" sibTransId="{D0EF70F1-E3D3-4DBB-8F71-EC09A8A3AE61}"/>
    <dgm:cxn modelId="{1DB472F9-6C89-4874-AB4B-CBEE0546EA3D}" type="presOf" srcId="{8BD1D9A9-3B37-4F03-9C7D-217371252307}" destId="{8E991C82-1198-4A41-B054-7C27B90F6AA0}" srcOrd="0" destOrd="2" presId="urn:microsoft.com/office/officeart/2005/8/layout/vList5"/>
    <dgm:cxn modelId="{58C7D7CA-587C-41FC-A0EA-93359D5E5A62}" srcId="{0D8E265A-53EA-444D-8546-0BEC6E008489}" destId="{EE729996-2C8A-4AA8-BFC4-76CEED9C313E}" srcOrd="0" destOrd="0" parTransId="{4C063C90-553E-4722-96A2-779FABF28CB3}" sibTransId="{4EE5FFE7-9DED-4918-BE77-E783743F89AF}"/>
    <dgm:cxn modelId="{57987390-2BC8-4A70-BE95-1E637C9F4DEF}" type="presOf" srcId="{0D8E265A-53EA-444D-8546-0BEC6E008489}" destId="{0A186981-3A5A-44C4-92F1-BE4369CA69B3}" srcOrd="0" destOrd="0" presId="urn:microsoft.com/office/officeart/2005/8/layout/vList5"/>
    <dgm:cxn modelId="{B02DCD2E-28D1-4156-8EDA-CB35C3EB4114}" srcId="{536C0E23-6E56-4687-83ED-35BCBC9CEF26}" destId="{778BFD1D-A9DE-4358-910B-F8D95B65AE2E}" srcOrd="0" destOrd="0" parTransId="{F31F9E3B-A74E-4942-842C-4BF8F3297740}" sibTransId="{00A18D80-D7D4-4C0D-8975-5AC39B35DB7E}"/>
    <dgm:cxn modelId="{25CB9C96-1B63-4EAA-AA53-132A7CBD155D}" type="presParOf" srcId="{C28D6078-20AE-47CA-B81B-F1C67602D8E8}" destId="{3D725B8D-5FC6-4019-BBE1-4CFA1096D0DD}" srcOrd="0" destOrd="0" presId="urn:microsoft.com/office/officeart/2005/8/layout/vList5"/>
    <dgm:cxn modelId="{9A39A63F-4C68-45FE-8865-7B2A4AFDF57A}" type="presParOf" srcId="{3D725B8D-5FC6-4019-BBE1-4CFA1096D0DD}" destId="{BDD4696C-C90C-43DB-BBBB-3233791201D8}" srcOrd="0" destOrd="0" presId="urn:microsoft.com/office/officeart/2005/8/layout/vList5"/>
    <dgm:cxn modelId="{4EF64B0C-3F0A-4789-8917-9B11EA0B3C3A}" type="presParOf" srcId="{3D725B8D-5FC6-4019-BBE1-4CFA1096D0DD}" destId="{8E991C82-1198-4A41-B054-7C27B90F6AA0}" srcOrd="1" destOrd="0" presId="urn:microsoft.com/office/officeart/2005/8/layout/vList5"/>
    <dgm:cxn modelId="{CBC847E0-C86B-414F-8195-11BCD049D1FB}" type="presParOf" srcId="{C28D6078-20AE-47CA-B81B-F1C67602D8E8}" destId="{75333B41-50CC-4092-A6F8-C72C7C30EBD7}" srcOrd="1" destOrd="0" presId="urn:microsoft.com/office/officeart/2005/8/layout/vList5"/>
    <dgm:cxn modelId="{0749EC42-0C13-4660-B503-7B900EDB5F1B}" type="presParOf" srcId="{C28D6078-20AE-47CA-B81B-F1C67602D8E8}" destId="{108EF3FD-A151-4ED2-8FA2-8B3DC20B094C}" srcOrd="2" destOrd="0" presId="urn:microsoft.com/office/officeart/2005/8/layout/vList5"/>
    <dgm:cxn modelId="{1A5D80F8-4782-4030-9115-28985EAF297C}" type="presParOf" srcId="{108EF3FD-A151-4ED2-8FA2-8B3DC20B094C}" destId="{8F054549-D98C-4026-88E5-62F2844DF722}" srcOrd="0" destOrd="0" presId="urn:microsoft.com/office/officeart/2005/8/layout/vList5"/>
    <dgm:cxn modelId="{EAFF5C19-4ACC-47D4-A162-D1FC59127B11}" type="presParOf" srcId="{108EF3FD-A151-4ED2-8FA2-8B3DC20B094C}" destId="{649F88CA-74BD-4B63-B5CE-BFBF0AD2F10B}" srcOrd="1" destOrd="0" presId="urn:microsoft.com/office/officeart/2005/8/layout/vList5"/>
    <dgm:cxn modelId="{639AC4BE-5FF3-4FA0-A6B1-DD66DC866C88}" type="presParOf" srcId="{C28D6078-20AE-47CA-B81B-F1C67602D8E8}" destId="{6505D268-ABDD-4B70-AC48-57D784AFAEA6}" srcOrd="3" destOrd="0" presId="urn:microsoft.com/office/officeart/2005/8/layout/vList5"/>
    <dgm:cxn modelId="{CAE4D861-A81E-464B-931A-2E430AC99995}" type="presParOf" srcId="{C28D6078-20AE-47CA-B81B-F1C67602D8E8}" destId="{265AF1CB-3390-4074-A167-FDCB3AD8B5F8}" srcOrd="4" destOrd="0" presId="urn:microsoft.com/office/officeart/2005/8/layout/vList5"/>
    <dgm:cxn modelId="{916DB845-C3F1-4E25-9F92-9F90FEFFB9F1}" type="presParOf" srcId="{265AF1CB-3390-4074-A167-FDCB3AD8B5F8}" destId="{0A186981-3A5A-44C4-92F1-BE4369CA69B3}" srcOrd="0" destOrd="0" presId="urn:microsoft.com/office/officeart/2005/8/layout/vList5"/>
    <dgm:cxn modelId="{C52DF2F7-415F-42B3-8767-9E21319DFD5B}" type="presParOf" srcId="{265AF1CB-3390-4074-A167-FDCB3AD8B5F8}" destId="{DD3A4A5A-F53A-4872-AFC3-67E7C11E25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620688"/>
            <a:ext cx="61714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Культура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Педагогического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545799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Выполнила:</a:t>
            </a:r>
          </a:p>
          <a:p>
            <a:pPr algn="r"/>
            <a:r>
              <a:rPr lang="ru-RU" dirty="0" smtClean="0"/>
              <a:t>Мальцева Т.Ю.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839" y="3573016"/>
            <a:ext cx="4086225" cy="289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3148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4247678" cy="5016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в «чистом» виде каждый из стилей встречается редко. На практике зачастую каждый отдельный педагог проявляет «смешанный стиль» взаимодействия с воспитанниками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Смешанный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отмечается преобладанием двух стилей: демократического и авторитарного или демократического и либерального. Изредка сочетаются черты либерального и авторитарного стиля.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410445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4104456" cy="28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915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0014" y="1161073"/>
            <a:ext cx="5742384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Рассматривая вопрос о влиянии личности педагога на воспитанника, необходимо отметить, что установление педагогически целесообразных отношений во многом зависит от того, какое место педагог занимает в педагогическом коллективе. Во многом его авторитет определяет навык педагогического общения.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0256" y="188640"/>
            <a:ext cx="2959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заключение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744" y="3717032"/>
            <a:ext cx="5715000" cy="292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191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- это человек, который учит и воспитывает. В глазах воспитанников он изначально и подсознательно является совершенством, образцом для подражания. Поэтому манеру общения педагога, стиль поведения, образ мыслей и мировоззрение воспринимают, копируют и наследуют воспитанники. Это обстоятельство накладывает на педагога и уровень его культуры особую ответственность, а понятие «педагог» далеко выходит за рамки профессии и становится его образом жизни. Чем более содержательной по объему и характеру является педагогическая деятельность, тем более многогранным, разнообразным выступает общение, его границы, виды, направленность, способы. Профессиональная педагогическая деятельность формирует и требования к общению, обуславливает его культуру.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811-570db6acb63f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572739"/>
            <a:ext cx="4536504" cy="30246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7002" y="332656"/>
            <a:ext cx="64325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понятия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«Педагогическое общение»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68631"/>
            <a:ext cx="86409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культура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часть общей культуры, в которой в наибольшей степени отразились духовные и материальные ценности, а также способы творческой педагогической деятельности, необходимые человечеству для обслуживания исторического процесса смены поколений и социализации личности.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360" y="3281947"/>
            <a:ext cx="5081120" cy="324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3314015"/>
            <a:ext cx="3384376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Педагогическое общение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целостная система приемов и средств социально-психологического взаимодействия педагога и воспитуемых, содержащая в себе обмен информацией, воспитательные воздействия и организацию взаимоотношений с помощью коммуникативных средств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80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48755"/>
              </p:ext>
            </p:extLst>
          </p:nvPr>
        </p:nvGraphicFramePr>
        <p:xfrm>
          <a:off x="251530" y="1202791"/>
          <a:ext cx="8640960" cy="554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3024336"/>
                <a:gridCol w="4464496"/>
              </a:tblGrid>
              <a:tr h="74290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компонентов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компонентов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2907">
                <a:tc rowSpan="2"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группа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позиция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Выражается в убеждениях, социальной активности и нравственные качества педагога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2907">
                <a:tc vMerge="1"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Профессионально-личностные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качества педагога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Личное отношение к определенным сторонам действительности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2907">
                <a:tc rowSpan="2"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группа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Методологические, теоретические, прикладные и частные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2907">
                <a:tc vMerge="1"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мышление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Критическое мышление, позволяющее анализировать собственную деятельность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2907">
                <a:tc rowSpan="2"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Третья группа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умения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знаний, умений и навыков, осваиваемые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через практический опыт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2907">
                <a:tc vMerge="1"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Творческих характер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творческие способности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47212" y="2462"/>
            <a:ext cx="62495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Компоненты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педагогического общения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22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240" y="188640"/>
            <a:ext cx="84880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Функции педагогического общения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65847297"/>
              </p:ext>
            </p:extLst>
          </p:nvPr>
        </p:nvGraphicFramePr>
        <p:xfrm>
          <a:off x="467544" y="1268760"/>
          <a:ext cx="854252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0701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734" y="30171"/>
            <a:ext cx="86705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Структура педагогического общения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80661"/>
            <a:ext cx="5184576" cy="5016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педагогического общения: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педагогом предстоящего общения.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планируют и прогнозируют содержание,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средства общения.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Решающее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процессе имеет целевая установка педагога.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он должен позаботиться о привлечении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взаимодействию, созданию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атмосферы, а также открыть простор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его индивидуальности.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993304"/>
            <a:ext cx="344787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447872" cy="267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215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5184576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Коммуникативная атака.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заключается в завоевании инициативы, налаживании эмоционального и делового контакта. Педагогу важно владеть техникой быстрого вхождения во взаимодействие, приемами динамического  влияния. К эффективным механизмам воздействия относятся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заражение, внушение, убеждение, подражание.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11740"/>
            <a:ext cx="5184576" cy="268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159" y="260648"/>
            <a:ext cx="3355417" cy="264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157" y="3068960"/>
            <a:ext cx="335541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265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4536504" cy="47089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Управление общением.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сознательная и целенаправленная организация взаимодействия с корректировкой процесса общения под его цель. На этом этапе происходит обмен информацией; взаимная оценка собеседников. Важна атмосфера доброжелательности, в которой ученик смог бы свободно проявлять свое Я, получать положительные эмоции от общения. Уступая ученику в инициативе, педагог дает ему право и необходимость самостоятельного анализа событий и фактов.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70156" y="3573016"/>
            <a:ext cx="3816780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Анализ общения.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этапе сопоставляют цель, средства с результатами взаимодействия, моделирования дальнейшего общения. Учитель должен быть инициатором, лидером в управлении общением и, в целом, учебно-воспитательным процессом.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156" y="188640"/>
            <a:ext cx="383830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966033"/>
            <a:ext cx="4589240" cy="182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898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9333" y="260648"/>
            <a:ext cx="78237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Стили педагогического общения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1521266"/>
              </p:ext>
            </p:extLst>
          </p:nvPr>
        </p:nvGraphicFramePr>
        <p:xfrm>
          <a:off x="323528" y="1052736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0399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638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папа</cp:lastModifiedBy>
  <cp:revision>16</cp:revision>
  <dcterms:created xsi:type="dcterms:W3CDTF">2020-03-04T20:19:33Z</dcterms:created>
  <dcterms:modified xsi:type="dcterms:W3CDTF">2023-02-05T17:30:35Z</dcterms:modified>
</cp:coreProperties>
</file>